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  <p:ext uri="GoogleSlidesCustomDataVersion2">
      <go:slidesCustomData xmlns:go="http://customooxmlschemas.google.com/" r:id="rId7" roundtripDataSignature="AMtx7mjCcmbmNoL3gXxVpIfwmrkna8DBA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customschemas.google.com/relationships/presentationmetadata" Target="meta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2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2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6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6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8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8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9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10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10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10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10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1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/>
          <p:nvPr>
            <p:ph type="ctrTitle"/>
          </p:nvPr>
        </p:nvSpPr>
        <p:spPr>
          <a:xfrm>
            <a:off x="311700" y="531575"/>
            <a:ext cx="8520600" cy="2265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 fontScale="90000"/>
          </a:bodyPr>
          <a:lstStyle/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t/>
            </a:r>
            <a:endParaRPr i="1" sz="12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t/>
            </a:r>
            <a:endParaRPr i="1" sz="12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t/>
            </a:r>
            <a:endParaRPr i="1" sz="12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84615"/>
              <a:buFont typeface="Arial"/>
              <a:buNone/>
            </a:pPr>
            <a:r>
              <a:rPr i="1" lang="it" sz="1300">
                <a:latin typeface="Times New Roman"/>
                <a:ea typeface="Times New Roman"/>
                <a:cs typeface="Times New Roman"/>
                <a:sym typeface="Times New Roman"/>
              </a:rPr>
              <a:t>Si richiede di produrre una presentazione descrittiva della soluzione proposta secondo le seguenti indicazioni:</a:t>
            </a:r>
            <a:endParaRPr i="1" sz="13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02895" lvl="0" marL="457200" rtl="0" algn="just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Char char="-"/>
            </a:pPr>
            <a:r>
              <a:rPr b="1" i="1" lang="it" sz="1300" u="sng">
                <a:latin typeface="Times New Roman"/>
                <a:ea typeface="Times New Roman"/>
                <a:cs typeface="Times New Roman"/>
                <a:sym typeface="Times New Roman"/>
              </a:rPr>
              <a:t>massimo 4 slide</a:t>
            </a:r>
            <a:r>
              <a:rPr i="1" lang="it" sz="1300" u="sng"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i="1" lang="it" sz="1300">
                <a:latin typeface="Times New Roman"/>
                <a:ea typeface="Times New Roman"/>
                <a:cs typeface="Times New Roman"/>
                <a:sym typeface="Times New Roman"/>
              </a:rPr>
              <a:t>contenenti elementi visivi utili a dettagliare meglio quanto indicato nel formulario: ad esempio riproduzione grafica del prodotto, interfaccia di eventuali applicazioni, dettagli tecnici utili per eventuali installazioni, mappe relative all’area di testing ipotizzata, architettura di servizio, ecc…;</a:t>
            </a:r>
            <a:endParaRPr i="1" sz="13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02895" lvl="0" marL="457200" rtl="0" algn="just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Char char="-"/>
            </a:pPr>
            <a:r>
              <a:rPr i="1" lang="it" sz="1300">
                <a:latin typeface="Times New Roman"/>
                <a:ea typeface="Times New Roman"/>
                <a:cs typeface="Times New Roman"/>
                <a:sym typeface="Times New Roman"/>
              </a:rPr>
              <a:t>non sono necessari deck generici descrittivi del soggetto proponente.</a:t>
            </a:r>
            <a:endParaRPr i="1" sz="13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5720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84615"/>
              <a:buFont typeface="Arial"/>
              <a:buNone/>
            </a:pPr>
            <a:r>
              <a:t/>
            </a:r>
            <a:endParaRPr i="1" sz="13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84615"/>
              <a:buFont typeface="Arial"/>
              <a:buNone/>
            </a:pPr>
            <a:r>
              <a:rPr i="1" lang="it" sz="1300">
                <a:latin typeface="Times New Roman"/>
                <a:ea typeface="Times New Roman"/>
                <a:cs typeface="Times New Roman"/>
                <a:sym typeface="Times New Roman"/>
              </a:rPr>
              <a:t>LA PRESENTAZIONE DOVRÀ ESSERE INVIATA IN FORMATO PDF INSIEME ALLA SCHEDA PROGETTO E ALLA RESTANTE DOCUMENTAZIONE DELL’ APPLICATION PACK!</a:t>
            </a:r>
            <a:endParaRPr i="1" sz="13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11111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